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e236879cf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e236879cf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6.jpg"/><Relationship Id="rId11" Type="http://schemas.openxmlformats.org/officeDocument/2006/relationships/image" Target="../media/image9.jpg"/><Relationship Id="rId10" Type="http://schemas.openxmlformats.org/officeDocument/2006/relationships/image" Target="../media/image5.jpg"/><Relationship Id="rId9" Type="http://schemas.openxmlformats.org/officeDocument/2006/relationships/image" Target="../media/image8.jpg"/><Relationship Id="rId5" Type="http://schemas.openxmlformats.org/officeDocument/2006/relationships/image" Target="../media/image3.jpg"/><Relationship Id="rId6" Type="http://schemas.openxmlformats.org/officeDocument/2006/relationships/image" Target="../media/image7.jpg"/><Relationship Id="rId7" Type="http://schemas.openxmlformats.org/officeDocument/2006/relationships/image" Target="../media/image2.jpg"/><Relationship Id="rId8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186250" y="148250"/>
            <a:ext cx="2630700" cy="5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Radha Ganesh</a:t>
            </a:r>
            <a:endParaRPr b="1"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-161125" y="709850"/>
            <a:ext cx="3292200" cy="28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 sz="4400">
                <a:solidFill>
                  <a:schemeClr val="dk1"/>
                </a:solidFill>
              </a:rPr>
              <a:t>My mentor is Dr. Barbara Novak, and my project is about identifying best practices for </a:t>
            </a:r>
            <a:r>
              <a:rPr lang="en" sz="4400">
                <a:solidFill>
                  <a:schemeClr val="dk1"/>
                </a:solidFill>
              </a:rPr>
              <a:t>deduplication</a:t>
            </a:r>
            <a:r>
              <a:rPr lang="en" sz="4400">
                <a:solidFill>
                  <a:schemeClr val="dk1"/>
                </a:solidFill>
              </a:rPr>
              <a:t> of bulk RNAseq datasets both with and without Unique Molecular Identifiers (UMIs).</a:t>
            </a:r>
            <a:endParaRPr sz="4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 sz="4400">
                <a:solidFill>
                  <a:schemeClr val="dk1"/>
                </a:solidFill>
              </a:rPr>
              <a:t>I graduated from San Jose State University with a Bachelor’s in Computer Science</a:t>
            </a:r>
            <a:endParaRPr sz="4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 sz="4400">
                <a:solidFill>
                  <a:schemeClr val="dk1"/>
                </a:solidFill>
              </a:rPr>
              <a:t>In my free time, I love dancing, crafting, going to cafes, and volunteering at a cat shelter. </a:t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15449" l="11874" r="7623" t="7992"/>
          <a:stretch/>
        </p:blipFill>
        <p:spPr>
          <a:xfrm>
            <a:off x="3184600" y="58100"/>
            <a:ext cx="2576874" cy="32672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" name="Google Shape;57;p13"/>
          <p:cNvGrpSpPr/>
          <p:nvPr/>
        </p:nvGrpSpPr>
        <p:grpSpPr>
          <a:xfrm>
            <a:off x="5815000" y="273725"/>
            <a:ext cx="3241226" cy="2343650"/>
            <a:chOff x="5815000" y="273725"/>
            <a:chExt cx="3241226" cy="2343650"/>
          </a:xfrm>
        </p:grpSpPr>
        <p:pic>
          <p:nvPicPr>
            <p:cNvPr id="58" name="Google Shape;58;p13"/>
            <p:cNvPicPr preferRelativeResize="0"/>
            <p:nvPr/>
          </p:nvPicPr>
          <p:blipFill rotWithShape="1">
            <a:blip r:embed="rId4">
              <a:alphaModFix/>
            </a:blip>
            <a:srcRect b="5311" l="7131" r="15606" t="25884"/>
            <a:stretch/>
          </p:blipFill>
          <p:spPr>
            <a:xfrm>
              <a:off x="5815000" y="273725"/>
              <a:ext cx="3241226" cy="216474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9" name="Google Shape;59;p13"/>
            <p:cNvSpPr txBox="1"/>
            <p:nvPr/>
          </p:nvSpPr>
          <p:spPr>
            <a:xfrm>
              <a:off x="6340625" y="2469175"/>
              <a:ext cx="2372100" cy="14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</a:rPr>
                <a:t>my dance team</a:t>
              </a:r>
              <a:endParaRPr sz="1200">
                <a:solidFill>
                  <a:schemeClr val="dk1"/>
                </a:solidFill>
              </a:endParaRPr>
            </a:p>
          </p:txBody>
        </p:sp>
      </p:grpSp>
      <p:grpSp>
        <p:nvGrpSpPr>
          <p:cNvPr id="60" name="Google Shape;60;p13"/>
          <p:cNvGrpSpPr/>
          <p:nvPr/>
        </p:nvGrpSpPr>
        <p:grpSpPr>
          <a:xfrm>
            <a:off x="5902777" y="2885288"/>
            <a:ext cx="3153459" cy="1885937"/>
            <a:chOff x="5902777" y="2885288"/>
            <a:chExt cx="3153459" cy="1885937"/>
          </a:xfrm>
        </p:grpSpPr>
        <p:pic>
          <p:nvPicPr>
            <p:cNvPr id="61" name="Google Shape;61;p13"/>
            <p:cNvPicPr preferRelativeResize="0"/>
            <p:nvPr/>
          </p:nvPicPr>
          <p:blipFill rotWithShape="1">
            <a:blip r:embed="rId5">
              <a:alphaModFix/>
            </a:blip>
            <a:srcRect b="27280" l="7073" r="11626" t="8649"/>
            <a:stretch/>
          </p:blipFill>
          <p:spPr>
            <a:xfrm>
              <a:off x="5902777" y="2885288"/>
              <a:ext cx="1586884" cy="16674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" name="Google Shape;62;p13"/>
            <p:cNvPicPr preferRelativeResize="0"/>
            <p:nvPr/>
          </p:nvPicPr>
          <p:blipFill rotWithShape="1">
            <a:blip r:embed="rId6">
              <a:alphaModFix/>
            </a:blip>
            <a:srcRect b="17529" l="5049" r="9501" t="14262"/>
            <a:stretch/>
          </p:blipFill>
          <p:spPr>
            <a:xfrm>
              <a:off x="7489663" y="2885300"/>
              <a:ext cx="1566574" cy="16674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" name="Google Shape;63;p13"/>
            <p:cNvSpPr txBox="1"/>
            <p:nvPr/>
          </p:nvSpPr>
          <p:spPr>
            <a:xfrm>
              <a:off x="6340613" y="4623025"/>
              <a:ext cx="2372100" cy="14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</a:rPr>
                <a:t>my latest craft projects</a:t>
              </a:r>
              <a:endParaRPr sz="1200">
                <a:solidFill>
                  <a:schemeClr val="dk1"/>
                </a:solidFill>
              </a:endParaRPr>
            </a:p>
          </p:txBody>
        </p:sp>
      </p:grpSp>
      <p:grpSp>
        <p:nvGrpSpPr>
          <p:cNvPr id="64" name="Google Shape;64;p13"/>
          <p:cNvGrpSpPr/>
          <p:nvPr/>
        </p:nvGrpSpPr>
        <p:grpSpPr>
          <a:xfrm>
            <a:off x="480450" y="3399588"/>
            <a:ext cx="5110511" cy="1587887"/>
            <a:chOff x="480450" y="3399588"/>
            <a:chExt cx="5110511" cy="1587887"/>
          </a:xfrm>
        </p:grpSpPr>
        <p:pic>
          <p:nvPicPr>
            <p:cNvPr id="65" name="Google Shape;65;p13"/>
            <p:cNvPicPr preferRelativeResize="0"/>
            <p:nvPr/>
          </p:nvPicPr>
          <p:blipFill rotWithShape="1">
            <a:blip r:embed="rId7">
              <a:alphaModFix/>
            </a:blip>
            <a:srcRect b="31570" l="12824" r="34162" t="17965"/>
            <a:stretch/>
          </p:blipFill>
          <p:spPr>
            <a:xfrm>
              <a:off x="480450" y="3892225"/>
              <a:ext cx="1245025" cy="88883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" name="Google Shape;66;p13"/>
            <p:cNvPicPr preferRelativeResize="0"/>
            <p:nvPr/>
          </p:nvPicPr>
          <p:blipFill rotWithShape="1">
            <a:blip r:embed="rId8">
              <a:alphaModFix/>
            </a:blip>
            <a:srcRect b="28450" l="0" r="0" t="19162"/>
            <a:stretch/>
          </p:blipFill>
          <p:spPr>
            <a:xfrm>
              <a:off x="1571950" y="3399588"/>
              <a:ext cx="1313825" cy="9176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" name="Google Shape;67;p13"/>
            <p:cNvPicPr preferRelativeResize="0"/>
            <p:nvPr/>
          </p:nvPicPr>
          <p:blipFill rotWithShape="1">
            <a:blip r:embed="rId9">
              <a:alphaModFix/>
            </a:blip>
            <a:srcRect b="39700" l="23018" r="3791" t="20777"/>
            <a:stretch/>
          </p:blipFill>
          <p:spPr>
            <a:xfrm>
              <a:off x="3326988" y="3410200"/>
              <a:ext cx="1245024" cy="89643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" name="Google Shape;68;p13"/>
            <p:cNvPicPr preferRelativeResize="0"/>
            <p:nvPr/>
          </p:nvPicPr>
          <p:blipFill rotWithShape="1">
            <a:blip r:embed="rId10">
              <a:alphaModFix/>
            </a:blip>
            <a:srcRect b="16576" l="10120" r="0" t="36304"/>
            <a:stretch/>
          </p:blipFill>
          <p:spPr>
            <a:xfrm>
              <a:off x="2351250" y="3892218"/>
              <a:ext cx="1245024" cy="8702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9" name="Google Shape;69;p13"/>
            <p:cNvSpPr txBox="1"/>
            <p:nvPr/>
          </p:nvSpPr>
          <p:spPr>
            <a:xfrm>
              <a:off x="1725450" y="4839275"/>
              <a:ext cx="2496600" cy="14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</a:rPr>
                <a:t>some of the cats I volunteer with</a:t>
              </a:r>
              <a:endParaRPr sz="1200">
                <a:solidFill>
                  <a:schemeClr val="dk1"/>
                </a:solidFill>
              </a:endParaRPr>
            </a:p>
          </p:txBody>
        </p:sp>
        <p:pic>
          <p:nvPicPr>
            <p:cNvPr id="70" name="Google Shape;70;p13"/>
            <p:cNvPicPr preferRelativeResize="0"/>
            <p:nvPr/>
          </p:nvPicPr>
          <p:blipFill rotWithShape="1">
            <a:blip r:embed="rId11">
              <a:alphaModFix/>
            </a:blip>
            <a:srcRect b="34721" l="21397" r="16165" t="30763"/>
            <a:stretch/>
          </p:blipFill>
          <p:spPr>
            <a:xfrm>
              <a:off x="4345937" y="3844775"/>
              <a:ext cx="1245024" cy="91765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